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299B10-06C4-42AF-9E77-1FC27BAEB2C7}" v="2" dt="2025-11-07T21:47:09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0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5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geman, Kian D" userId="1920c47f-58c6-4c8f-8cb5-c9baed340f7e" providerId="ADAL" clId="{BD299B10-06C4-42AF-9E77-1FC27BAEB2C7}"/>
    <pc:docChg chg="custSel modSld">
      <pc:chgData name="Hageman, Kian D" userId="1920c47f-58c6-4c8f-8cb5-c9baed340f7e" providerId="ADAL" clId="{BD299B10-06C4-42AF-9E77-1FC27BAEB2C7}" dt="2025-11-07T21:47:29.402" v="16" actId="1076"/>
      <pc:docMkLst>
        <pc:docMk/>
      </pc:docMkLst>
      <pc:sldChg chg="addSp delSp modSp mod delAnim modAnim">
        <pc:chgData name="Hageman, Kian D" userId="1920c47f-58c6-4c8f-8cb5-c9baed340f7e" providerId="ADAL" clId="{BD299B10-06C4-42AF-9E77-1FC27BAEB2C7}" dt="2025-11-07T21:47:29.402" v="16" actId="1076"/>
        <pc:sldMkLst>
          <pc:docMk/>
          <pc:sldMk cId="1120777573" sldId="261"/>
        </pc:sldMkLst>
        <pc:spChg chg="mod">
          <ac:chgData name="Hageman, Kian D" userId="1920c47f-58c6-4c8f-8cb5-c9baed340f7e" providerId="ADAL" clId="{BD299B10-06C4-42AF-9E77-1FC27BAEB2C7}" dt="2025-11-07T21:46:47.208" v="11" actId="20577"/>
          <ac:spMkLst>
            <pc:docMk/>
            <pc:sldMk cId="1120777573" sldId="261"/>
            <ac:spMk id="3" creationId="{F22842D5-7467-F686-5AF9-BE34B523461A}"/>
          </ac:spMkLst>
        </pc:spChg>
        <pc:picChg chg="del">
          <ac:chgData name="Hageman, Kian D" userId="1920c47f-58c6-4c8f-8cb5-c9baed340f7e" providerId="ADAL" clId="{BD299B10-06C4-42AF-9E77-1FC27BAEB2C7}" dt="2025-11-07T21:46:51.530" v="12" actId="478"/>
          <ac:picMkLst>
            <pc:docMk/>
            <pc:sldMk cId="1120777573" sldId="261"/>
            <ac:picMk id="2" creationId="{F6838D6A-0265-E23F-4FDA-42E06A706388}"/>
          </ac:picMkLst>
        </pc:picChg>
        <pc:picChg chg="add mod">
          <ac:chgData name="Hageman, Kian D" userId="1920c47f-58c6-4c8f-8cb5-c9baed340f7e" providerId="ADAL" clId="{BD299B10-06C4-42AF-9E77-1FC27BAEB2C7}" dt="2025-11-07T21:47:29.402" v="16" actId="1076"/>
          <ac:picMkLst>
            <pc:docMk/>
            <pc:sldMk cId="1120777573" sldId="261"/>
            <ac:picMk id="4" creationId="{9E13D0CC-A113-384F-2592-D92AAF05F865}"/>
          </ac:picMkLst>
        </pc:picChg>
      </pc:sldChg>
      <pc:sldChg chg="addSp modSp">
        <pc:chgData name="Hageman, Kian D" userId="1920c47f-58c6-4c8f-8cb5-c9baed340f7e" providerId="ADAL" clId="{BD299B10-06C4-42AF-9E77-1FC27BAEB2C7}" dt="2025-11-07T21:44:28.703" v="0"/>
        <pc:sldMkLst>
          <pc:docMk/>
          <pc:sldMk cId="2301232287" sldId="264"/>
        </pc:sldMkLst>
        <pc:spChg chg="add mod">
          <ac:chgData name="Hageman, Kian D" userId="1920c47f-58c6-4c8f-8cb5-c9baed340f7e" providerId="ADAL" clId="{BD299B10-06C4-42AF-9E77-1FC27BAEB2C7}" dt="2025-11-07T21:44:28.703" v="0"/>
          <ac:spMkLst>
            <pc:docMk/>
            <pc:sldMk cId="2301232287" sldId="264"/>
            <ac:spMk id="3" creationId="{482F658E-73FC-713F-E4A9-07FBFA357CA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8015-BCC2-A80B-61B4-EA603E85E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B729B-F28A-6DE4-B8D5-2628B993E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C86E0-D44F-B73F-29C8-57836C678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8E112-9FA3-9EFC-115C-279FAFD7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A8AD0-91A0-CA73-F409-ECB2D812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2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F8B66-7144-C91B-62A9-C18E07943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ADA01-A481-175E-6019-02C9B5699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A4AFA-89E9-8225-D1EC-8E22BC7F9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EDDF0-ADB0-40E9-BDA6-B33259BD2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47566-47F1-2287-E1A8-00F1507B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0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55102-AAF8-2469-D8A8-B7D57199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3B394-9851-366E-8650-7D030D4FE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46CF1-98D4-83F3-9D00-91DB58218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3CE13-93C7-FEAE-E84C-B811BC86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A9D99-8446-F116-33CB-7F80EAD6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8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7958F-8B82-4687-D168-B085AC00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60695-B519-C53B-285B-76C12C43B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4B134-F6A3-CD39-1D26-87B8F6DEB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DB36C-BA62-391F-DA63-8E72C8C4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ACCB6-D3E0-7FD0-E8CC-B01D3673E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2C5B1-7F3A-C7FC-1FF2-7BB044517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7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91447-E22B-2DAE-0FF0-1DDB5890A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C3939-4475-332B-63CD-3E8CD291C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591DF0-7DF1-5307-AB84-CC7184CF3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A022D9-6B5C-72E1-510D-E2C04A718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516E9F-62D3-0A37-AE3D-40694EFB0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181DC-3625-D467-37D5-73C70B90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D1007A-2762-E85C-E60D-D6CAFA2C0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9247D8-8BB2-5F7B-1309-55B1188F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56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E68A0-4AF6-8628-2D2A-6EF3889F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8CF697-9707-1694-1037-22B77601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6E1F9-8058-7570-099A-4CCF96DD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D288F-303C-32BA-C155-FAC8606DF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7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414120-F678-EED5-4470-586E27825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A32CD9-3E90-857A-0FAD-B9BE8205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A04A5-549C-83BE-B459-64668DDD4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7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637DA-09A1-78B6-F90A-EAD819A3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9B543-E894-68D5-86A1-2AEDB9FB8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8F895-9859-8D81-BAE4-4E23BC270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01AD9-BA89-D2A9-B6C9-EA881D59E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B4061-5DB8-595D-2B24-90C3A86B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974A1-FB0B-3D00-4B31-665543E4C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389B-2393-510A-72CB-C9883B58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33E24-49EB-08E6-4A46-CEC3A11304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DCECA-7BB9-9E6B-F135-C491A1B28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730B2-6080-1D85-4645-81D3BF1C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2606C-AE18-DC58-0DD6-FC9FB535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5E206-F12A-E8C4-D0EE-3537CE11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193E-810F-33CE-8ADF-4C07A9015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AE144A-9840-C56E-AB49-7C9393A75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5BDC6-74A3-AB71-D795-FC7594FF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8D7CB-083C-2A54-E6B8-78B51ED97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636E4-B1D7-7B9C-826A-78D804FF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5B47E8-AA1A-C081-C663-F1C7C3A828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8EB95-038C-E3DC-9904-D4D94399B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F2A94-1567-D64E-1B70-04F88DE1F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20DE9-4799-941C-21A3-0524E9F12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C5DB0-E23D-5C4F-ED6A-1A26346B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6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C36E4-B83C-CE4F-22FB-A6F9CD7DD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C7212-9E75-300A-0971-D3BE7E0DD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60361-0C14-5FC1-78B4-268CB58C9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975995-28A8-4D1F-881A-A1428248113F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5180F-2C54-0D88-5AA1-F0D469758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16B5E-0B60-8056-4418-CBD7C7692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C0C61-54F2-446E-BA7D-375AA1F5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Video 27" descr="Person In A Lab">
            <a:extLst>
              <a:ext uri="{FF2B5EF4-FFF2-40B4-BE49-F238E27FC236}">
                <a16:creationId xmlns:a16="http://schemas.microsoft.com/office/drawing/2014/main" id="{4044C313-1F9F-A675-B294-219CF7E53D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1" b="285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37F46A-5CE8-E3EC-B764-58926D902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Lab 4</a:t>
            </a:r>
          </a:p>
        </p:txBody>
      </p:sp>
      <p:pic>
        <p:nvPicPr>
          <p:cNvPr id="5" name="Picture 4" descr="A yellow and grey letter on a black background&#10;&#10;AI-generated content may be incorrect.">
            <a:extLst>
              <a:ext uri="{FF2B5EF4-FFF2-40B4-BE49-F238E27FC236}">
                <a16:creationId xmlns:a16="http://schemas.microsoft.com/office/drawing/2014/main" id="{12E4C5AC-5C39-CDAE-5E54-71EA09A90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13" y="4370022"/>
            <a:ext cx="8706173" cy="24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1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graph&#10;&#10;AI-generated content may be incorrect.">
            <a:extLst>
              <a:ext uri="{FF2B5EF4-FFF2-40B4-BE49-F238E27FC236}">
                <a16:creationId xmlns:a16="http://schemas.microsoft.com/office/drawing/2014/main" id="{72802658-72EC-8CA8-A404-1FA3CE18B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14" y="457571"/>
            <a:ext cx="11028571" cy="59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89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object with a blue background&#10;&#10;AI-generated content may be incorrect.">
            <a:extLst>
              <a:ext uri="{FF2B5EF4-FFF2-40B4-BE49-F238E27FC236}">
                <a16:creationId xmlns:a16="http://schemas.microsoft.com/office/drawing/2014/main" id="{FE402635-23B9-000F-D301-EA871A9D5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5555"/>
            <a:ext cx="6096000" cy="4422445"/>
          </a:xfrm>
          <a:prstGeom prst="rect">
            <a:avLst/>
          </a:prstGeom>
        </p:spPr>
      </p:pic>
      <p:pic>
        <p:nvPicPr>
          <p:cNvPr id="5" name="Picture 4" descr="A multicolored object with a white background&#10;&#10;AI-generated content may be incorrect.">
            <a:extLst>
              <a:ext uri="{FF2B5EF4-FFF2-40B4-BE49-F238E27FC236}">
                <a16:creationId xmlns:a16="http://schemas.microsoft.com/office/drawing/2014/main" id="{3175B0D2-509C-6CF3-F427-79AF47E69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738" y="2751686"/>
            <a:ext cx="5702262" cy="4106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04C5B-9CD6-2742-4198-D529EBECBE47}"/>
              </a:ext>
            </a:extLst>
          </p:cNvPr>
          <p:cNvSpPr txBox="1"/>
          <p:nvPr/>
        </p:nvSpPr>
        <p:spPr>
          <a:xfrm>
            <a:off x="1534886" y="598714"/>
            <a:ext cx="9394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WSS and Static Pressure on the walls for timestep 15</a:t>
            </a:r>
          </a:p>
        </p:txBody>
      </p:sp>
    </p:spTree>
    <p:extLst>
      <p:ext uri="{BB962C8B-B14F-4D97-AF65-F5344CB8AC3E}">
        <p14:creationId xmlns:p14="http://schemas.microsoft.com/office/powerpoint/2010/main" val="1370243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tube with a blue background&#10;&#10;AI-generated content may be incorrect.">
            <a:extLst>
              <a:ext uri="{FF2B5EF4-FFF2-40B4-BE49-F238E27FC236}">
                <a16:creationId xmlns:a16="http://schemas.microsoft.com/office/drawing/2014/main" id="{EAC06A34-19E7-5E7E-4F56-40CA8B257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2444"/>
            <a:ext cx="6096000" cy="4395556"/>
          </a:xfrm>
          <a:prstGeom prst="rect">
            <a:avLst/>
          </a:prstGeom>
        </p:spPr>
      </p:pic>
      <p:pic>
        <p:nvPicPr>
          <p:cNvPr id="5" name="Picture 4" descr="A blue tube with a white background&#10;&#10;AI-generated content may be incorrect.">
            <a:extLst>
              <a:ext uri="{FF2B5EF4-FFF2-40B4-BE49-F238E27FC236}">
                <a16:creationId xmlns:a16="http://schemas.microsoft.com/office/drawing/2014/main" id="{41CC4633-940B-8C63-F3BA-946B59EA1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47" y="2462444"/>
            <a:ext cx="5938754" cy="43955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7F79F-1954-26EA-DC4D-58B0B34A1B6F}"/>
              </a:ext>
            </a:extLst>
          </p:cNvPr>
          <p:cNvSpPr txBox="1"/>
          <p:nvPr/>
        </p:nvSpPr>
        <p:spPr>
          <a:xfrm>
            <a:off x="1556061" y="629711"/>
            <a:ext cx="9394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WSS and Static Pressure on the walls for timestep 75</a:t>
            </a:r>
          </a:p>
        </p:txBody>
      </p:sp>
    </p:spTree>
    <p:extLst>
      <p:ext uri="{BB962C8B-B14F-4D97-AF65-F5344CB8AC3E}">
        <p14:creationId xmlns:p14="http://schemas.microsoft.com/office/powerpoint/2010/main" val="2577119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842D5-7467-F686-5AF9-BE34B523461A}"/>
              </a:ext>
            </a:extLst>
          </p:cNvPr>
          <p:cNvSpPr txBox="1"/>
          <p:nvPr/>
        </p:nvSpPr>
        <p:spPr>
          <a:xfrm>
            <a:off x="4329749" y="173940"/>
            <a:ext cx="787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Sweep At 15</a:t>
            </a:r>
          </a:p>
        </p:txBody>
      </p:sp>
      <p:pic>
        <p:nvPicPr>
          <p:cNvPr id="4" name="sweep">
            <a:hlinkClick r:id="" action="ppaction://media"/>
            <a:extLst>
              <a:ext uri="{FF2B5EF4-FFF2-40B4-BE49-F238E27FC236}">
                <a16:creationId xmlns:a16="http://schemas.microsoft.com/office/drawing/2014/main" id="{9E13D0CC-A113-384F-2592-D92AAF05F8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4023" y="1208276"/>
            <a:ext cx="10043953" cy="564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olution_Set 0005">
            <a:hlinkClick r:id="" action="ppaction://media"/>
            <a:extLst>
              <a:ext uri="{FF2B5EF4-FFF2-40B4-BE49-F238E27FC236}">
                <a16:creationId xmlns:a16="http://schemas.microsoft.com/office/drawing/2014/main" id="{3CF06CDD-4B5A-08C2-7F0E-56778CA0F7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799" y="913970"/>
            <a:ext cx="10566401" cy="594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E5F61-D665-6C8F-77D3-8800ECAE5810}"/>
              </a:ext>
            </a:extLst>
          </p:cNvPr>
          <p:cNvSpPr txBox="1"/>
          <p:nvPr/>
        </p:nvSpPr>
        <p:spPr>
          <a:xfrm>
            <a:off x="4329749" y="173940"/>
            <a:ext cx="787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WSS animation </a:t>
            </a:r>
          </a:p>
        </p:txBody>
      </p:sp>
    </p:spTree>
    <p:extLst>
      <p:ext uri="{BB962C8B-B14F-4D97-AF65-F5344CB8AC3E}">
        <p14:creationId xmlns:p14="http://schemas.microsoft.com/office/powerpoint/2010/main" val="357230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taticPressure_V2">
            <a:hlinkClick r:id="" action="ppaction://media"/>
            <a:extLst>
              <a:ext uri="{FF2B5EF4-FFF2-40B4-BE49-F238E27FC236}">
                <a16:creationId xmlns:a16="http://schemas.microsoft.com/office/drawing/2014/main" id="{F3352234-564A-015F-1677-9C0192EC4E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799" y="913970"/>
            <a:ext cx="10566401" cy="594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4956B5-0925-11A7-F97B-7A27F44C644D}"/>
              </a:ext>
            </a:extLst>
          </p:cNvPr>
          <p:cNvSpPr txBox="1"/>
          <p:nvPr/>
        </p:nvSpPr>
        <p:spPr>
          <a:xfrm>
            <a:off x="4329749" y="173940"/>
            <a:ext cx="787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Static Pressure</a:t>
            </a:r>
          </a:p>
        </p:txBody>
      </p:sp>
    </p:spTree>
    <p:extLst>
      <p:ext uri="{BB962C8B-B14F-4D97-AF65-F5344CB8AC3E}">
        <p14:creationId xmlns:p14="http://schemas.microsoft.com/office/powerpoint/2010/main" val="349056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Velocity Vectors V1">
            <a:hlinkClick r:id="" action="ppaction://media"/>
            <a:extLst>
              <a:ext uri="{FF2B5EF4-FFF2-40B4-BE49-F238E27FC236}">
                <a16:creationId xmlns:a16="http://schemas.microsoft.com/office/drawing/2014/main" id="{2FAD707D-FAA6-E5B3-7DC8-BFAD79D833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799" y="914400"/>
            <a:ext cx="10566401" cy="594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2F658E-73FC-713F-E4A9-07FBFA357CA1}"/>
              </a:ext>
            </a:extLst>
          </p:cNvPr>
          <p:cNvSpPr txBox="1"/>
          <p:nvPr/>
        </p:nvSpPr>
        <p:spPr>
          <a:xfrm>
            <a:off x="4329749" y="173940"/>
            <a:ext cx="787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Velocity Vectors</a:t>
            </a:r>
          </a:p>
        </p:txBody>
      </p:sp>
    </p:spTree>
    <p:extLst>
      <p:ext uri="{BB962C8B-B14F-4D97-AF65-F5344CB8AC3E}">
        <p14:creationId xmlns:p14="http://schemas.microsoft.com/office/powerpoint/2010/main" val="230123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585d585-5c5f-4a1b-b92d-0c1c093cbb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E8B260A4BD724FB64DF529792B00E8" ma:contentTypeVersion="16" ma:contentTypeDescription="Create a new document." ma:contentTypeScope="" ma:versionID="dd0cd83246f997271e5a7fbdaee27f60">
  <xsd:schema xmlns:xsd="http://www.w3.org/2001/XMLSchema" xmlns:xs="http://www.w3.org/2001/XMLSchema" xmlns:p="http://schemas.microsoft.com/office/2006/metadata/properties" xmlns:ns3="0585d585-5c5f-4a1b-b92d-0c1c093cbb1b" xmlns:ns4="be5fbdcd-24ea-4ef6-a02e-c564da70a44d" targetNamespace="http://schemas.microsoft.com/office/2006/metadata/properties" ma:root="true" ma:fieldsID="4efb7c0852bdbcb118281d8ed254e8d7" ns3:_="" ns4:_="">
    <xsd:import namespace="0585d585-5c5f-4a1b-b92d-0c1c093cbb1b"/>
    <xsd:import namespace="be5fbdcd-24ea-4ef6-a02e-c564da70a44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85d585-5c5f-4a1b-b92d-0c1c093cbb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5fbdcd-24ea-4ef6-a02e-c564da70a44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BD2F35-21B0-4C15-B73A-E41F9B325645}">
  <ds:schemaRefs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585d585-5c5f-4a1b-b92d-0c1c093cbb1b"/>
    <ds:schemaRef ds:uri="http://schemas.microsoft.com/office/infopath/2007/PartnerControls"/>
    <ds:schemaRef ds:uri="be5fbdcd-24ea-4ef6-a02e-c564da70a44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8F79CEF-794D-4F0F-804E-50463950E2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61BCC2-3647-4BFD-A2AD-C9DCB1B555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85d585-5c5f-4a1b-b92d-0c1c093cbb1b"/>
    <ds:schemaRef ds:uri="be5fbdcd-24ea-4ef6-a02e-c564da70a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31</Words>
  <Application>Microsoft Office PowerPoint</Application>
  <PresentationFormat>Widescreen</PresentationFormat>
  <Paragraphs>7</Paragraphs>
  <Slides>8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Lab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Hageman, Kian D</dc:creator>
  <cp:lastModifiedBy>Hageman, Kian D</cp:lastModifiedBy>
  <cp:revision>1</cp:revision>
  <dcterms:created xsi:type="dcterms:W3CDTF">2025-11-07T19:58:57Z</dcterms:created>
  <dcterms:modified xsi:type="dcterms:W3CDTF">2025-11-07T21:47:29Z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0x01010028E8B260A4BD724FB64DF529792B00E8</vt:lpwstr>
  </property>
</Properties>
</file>